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73" r:id="rId7"/>
    <p:sldId id="276" r:id="rId8"/>
    <p:sldId id="271" r:id="rId9"/>
    <p:sldId id="274" r:id="rId10"/>
    <p:sldId id="267" r:id="rId11"/>
    <p:sldId id="275" r:id="rId12"/>
    <p:sldId id="270" r:id="rId13"/>
    <p:sldId id="279" r:id="rId14"/>
    <p:sldId id="272" r:id="rId15"/>
    <p:sldId id="280" r:id="rId16"/>
    <p:sldId id="266" r:id="rId17"/>
    <p:sldId id="261" r:id="rId18"/>
    <p:sldId id="282" r:id="rId19"/>
    <p:sldId id="269" r:id="rId20"/>
    <p:sldId id="268" r:id="rId21"/>
    <p:sldId id="277" r:id="rId22"/>
    <p:sldId id="262" r:id="rId23"/>
    <p:sldId id="263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568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354282" cy="54292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106173_img_152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143116"/>
            <a:ext cx="4429156" cy="32289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357167"/>
            <a:ext cx="6858048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«Будь здоров!»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643446"/>
            <a:ext cx="52864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подготовила воспитатель МБДОУ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сада 10  Гаврилова Т.А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-2015</a:t>
            </a:r>
            <a:endParaRPr lang="ru-RU" sz="2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лия\Desktop\IMG_20151015_093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Юлия\Desktop\IMG_20151015_093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8604"/>
            <a:ext cx="4499992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85918" y="642918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Самомассаж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и точечный массаж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3786190"/>
            <a:ext cx="2643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i="1" u="sng" dirty="0" smtClean="0">
                <a:solidFill>
                  <a:schemeClr val="accent6"/>
                </a:solidFill>
                <a:latin typeface="Comic Sans MS" pitchFamily="66" charset="0"/>
              </a:rPr>
              <a:t>Точечный массаж</a:t>
            </a:r>
            <a:r>
              <a:rPr lang="ru-RU" b="1" i="1" dirty="0" smtClean="0">
                <a:solidFill>
                  <a:schemeClr val="accent6"/>
                </a:solidFill>
                <a:latin typeface="Comic Sans MS" pitchFamily="66" charset="0"/>
              </a:rPr>
              <a:t> – </a:t>
            </a:r>
            <a:r>
              <a:rPr lang="ru-RU" b="1" dirty="0" smtClean="0">
                <a:solidFill>
                  <a:schemeClr val="accent6"/>
                </a:solidFill>
                <a:latin typeface="Comic Sans MS" pitchFamily="66" charset="0"/>
              </a:rPr>
              <a:t>это воздействие на биологически активные точки, расположенные на коже человека.</a:t>
            </a:r>
            <a:r>
              <a:rPr lang="ru-RU" b="1" i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Юлия\Desktop\работа\фотки\средняя)\IMG_20151015_091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09528"/>
            <a:ext cx="295232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Юлия\Desktop\работа\фотки\средняя)\IMG_20151015_092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142984"/>
            <a:ext cx="482111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C:\Users\Юлия\Desktop\работа\фотки\средняя)\IMG_20151015_092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000504"/>
            <a:ext cx="4785174" cy="271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214678" y="428604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Физкультурные занятия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Юлия\Desktop\работа\фотки\средняя)\IMG_20151029_081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876"/>
            <a:ext cx="4214842" cy="271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Юлия\Desktop\работа\фотки\средняя)\IMG_20151026_113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857232"/>
            <a:ext cx="3960440" cy="2573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Юлия\Desktop\работа\фотки\средняя)\IMG_20151015_101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643314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143504" y="714357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</a:rPr>
              <a:t>Пальчиковая гимнастика способствует овладению навыками мелкой моторики; помогает развивать речь; развивает психические процессы (мышление, воображение, память,  внимание); снимает тревожность.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214290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Пальчиковая гимнастика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Больше двигайтесь!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1668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9" name="Picture 4" descr="C:\Users\Юлия\Desktop\проект.насекомые\фото\IMG_20150729_112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4143380"/>
            <a:ext cx="4037903" cy="249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Юлия\Desktop\IMG_20150828_105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9504" y="1571612"/>
            <a:ext cx="4464496" cy="264320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3" name="Picture 7" descr="C:\Users\Юлия\Desktop\IMG_20150730_101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857364"/>
            <a:ext cx="381756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Утренняя гимнастика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4" descr="C:\Users\Юлия\Desktop\DSCN5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4032448" cy="267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Юлия\Desktop\DSCN5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4032448" cy="267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Юлия\Desktop\IMG_20151015_091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488" y="4286256"/>
            <a:ext cx="3715792" cy="231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Юлия\Desktop\IMG_20151015_09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143380"/>
            <a:ext cx="3857652" cy="2525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Юлия\Desktop\IMG_20151015_090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214818"/>
            <a:ext cx="4071966" cy="2454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929322" y="2967335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Comic Sans MS" pitchFamily="66" charset="0"/>
              </a:rPr>
              <a:t>После гимнастики появляется чувство бодрости, повышается работоспособность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праздники</a:t>
            </a:r>
            <a:endParaRPr lang="ru-RU" dirty="0"/>
          </a:p>
        </p:txBody>
      </p:sp>
      <p:pic>
        <p:nvPicPr>
          <p:cNvPr id="8" name="Picture 2" descr="C:\Users\Мама\Pictures\фото развлечение (3)\DSCN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714776" cy="2500330"/>
          </a:xfrm>
          <a:prstGeom prst="rect">
            <a:avLst/>
          </a:prstGeom>
          <a:noFill/>
        </p:spPr>
      </p:pic>
      <p:pic>
        <p:nvPicPr>
          <p:cNvPr id="9" name="Picture 3" descr="C:\Users\Мама\Pictures\фото развлечение (3)\DSCN0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00504"/>
            <a:ext cx="3571900" cy="2357454"/>
          </a:xfrm>
          <a:prstGeom prst="rect">
            <a:avLst/>
          </a:prstGeom>
          <a:noFill/>
        </p:spPr>
      </p:pic>
      <p:pic>
        <p:nvPicPr>
          <p:cNvPr id="10" name="Picture 2" descr="C:\Users\Юлия\Desktop\работа\фотки\младшая еще)\IMG_20150729_112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285860"/>
            <a:ext cx="364333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Picture 4" descr="C:\Users\Юлия\Desktop\проект.насекомые\фото\IMG_20150729_11270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857232"/>
            <a:ext cx="3717381" cy="293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Юлия\Desktop\IMG_20150828_105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3560194"/>
            <a:ext cx="4464496" cy="3037158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3" name="Picture 7" descr="C:\Users\Юлия\Desktop\IMG_20150730_101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05064"/>
            <a:ext cx="335758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000628" y="857232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</a:rPr>
              <a:t>Подвижные игра развивают у детей настойчивость, смелость, решительность, инициативу, сообразительность и мышление.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80910" y="214290"/>
            <a:ext cx="3982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Подвижные и спортивные игры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57216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РАБОТА С РОДИТЕЛЯМИ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-Индивидуальные беседы о физических умениях и навыках каждого ребёнка, о значимости совместной деятельности с детьми;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-консультация «Десять советов родителям о здоровом образе жизни детей»;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-привлечение родителей –принять участие в изготовлении нетрадиционного физоборудования  из бросового материала;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-выставка физкультурного оборудования, изготовленного в совместной творческой деятельности родителей с детьми.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2830">
            <a:off x="5126135" y="515006"/>
            <a:ext cx="3836019" cy="2513093"/>
          </a:xfrm>
          <a:prstGeom prst="rect">
            <a:avLst/>
          </a:prstGeom>
        </p:spPr>
      </p:pic>
      <p:pic>
        <p:nvPicPr>
          <p:cNvPr id="6" name="Рисунок 5" descr="DSCF1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12113">
            <a:off x="488098" y="3302467"/>
            <a:ext cx="3014669" cy="3327137"/>
          </a:xfrm>
          <a:prstGeom prst="rect">
            <a:avLst/>
          </a:prstGeom>
        </p:spPr>
      </p:pic>
      <p:pic>
        <p:nvPicPr>
          <p:cNvPr id="7" name="Рисунок 6" descr="DSCF1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60345">
            <a:off x="4987250" y="2495142"/>
            <a:ext cx="3194565" cy="4384743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500042"/>
            <a:ext cx="4143404" cy="2571768"/>
          </a:xfrm>
          <a:prstGeom prst="rect">
            <a:avLst/>
          </a:prstGeom>
        </p:spPr>
      </p:pic>
      <p:pic>
        <p:nvPicPr>
          <p:cNvPr id="7" name="Содержимое 6" descr="DSCF12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711630">
            <a:off x="919372" y="2644966"/>
            <a:ext cx="3786214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    «От жизнерадостности, бодрости детей зависят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      их духовная жизнь, умственное развитие,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      прочность знаний, вера в свои силы»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В.А. Сухомлинский.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-Растить детей здоровыми, сильными и жизнерадостными. Физическое воспитание- это то, что обеспечивает здоровье и доставляет радость.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-В организации физического воспитания учитывать психологические особенности детей с нарушением зрения, выбирать доступные и целесообразные упражнения, предусматривающие физиологически и педагогически необходимую и оправданную нагрузку, удовлетворяющую потребность детей в движении.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-Использовать нестандартное физкультурное оборудование, которое позволяет формировать двигательные умения и навыки, повышает интерес к физкультурным занятиям, обеспечивает двигательную активность детей в течении всего дня.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      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7370" y="0"/>
            <a:ext cx="4645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Актуальность: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928670"/>
            <a:ext cx="2857521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22722">
            <a:off x="831629" y="350928"/>
            <a:ext cx="3929090" cy="2357454"/>
          </a:xfrm>
        </p:spPr>
      </p:pic>
      <p:pic>
        <p:nvPicPr>
          <p:cNvPr id="5" name="Рисунок 4" descr="DSCF1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6660">
            <a:off x="5214942" y="785794"/>
            <a:ext cx="3643338" cy="2357454"/>
          </a:xfrm>
          <a:prstGeom prst="rect">
            <a:avLst/>
          </a:prstGeom>
        </p:spPr>
      </p:pic>
      <p:pic>
        <p:nvPicPr>
          <p:cNvPr id="6" name="Рисунок 5" descr="DSCF1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5085">
            <a:off x="357158" y="3500438"/>
            <a:ext cx="3929090" cy="2786082"/>
          </a:xfrm>
          <a:prstGeom prst="rect">
            <a:avLst/>
          </a:prstGeom>
        </p:spPr>
      </p:pic>
      <p:pic>
        <p:nvPicPr>
          <p:cNvPr id="7" name="Рисунок 6" descr="DSCF1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4145">
            <a:off x="5000628" y="3929066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3857653" cy="2500330"/>
          </a:xfrm>
        </p:spPr>
      </p:pic>
      <p:pic>
        <p:nvPicPr>
          <p:cNvPr id="5" name="Рисунок 4" descr="DSCF1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71546"/>
            <a:ext cx="3857652" cy="2500330"/>
          </a:xfrm>
          <a:prstGeom prst="rect">
            <a:avLst/>
          </a:prstGeom>
        </p:spPr>
      </p:pic>
      <p:pic>
        <p:nvPicPr>
          <p:cNvPr id="6" name="Рисунок 5" descr="DSCF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643314"/>
            <a:ext cx="4000528" cy="2714644"/>
          </a:xfrm>
          <a:prstGeom prst="rect">
            <a:avLst/>
          </a:prstGeom>
        </p:spPr>
      </p:pic>
      <p:pic>
        <p:nvPicPr>
          <p:cNvPr id="7" name="Рисунок 6" descr="DSCF1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000504"/>
            <a:ext cx="378621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592935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Результаты проектной деятельности: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71612"/>
            <a:ext cx="7498080" cy="40719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-Повысилась грамотность родителей в вопросах воспитания и укрепления здоровья детей;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-родители заинтересовались нетрадиционным физкультурным оборудованием, принимали участие в его изготовлении для группы;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-у детей сформировались положительные эмоции при применении нестандартного физоборудования в разнообразной деятельности – двигательной ,игровой;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-повысился интерес к физкультурным занятиям, закаливанию, дети активны в самостоятельной двигательной деятельности;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-сформированы представления о необходимости заботиться о своём здоровье;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-снизился уровень заболеваемости.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57166"/>
            <a:ext cx="3786214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ЛИТЕРАТУРА: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264320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Борисова Е.Н. «Система организации физкультурно-оздоровительной работы с дошкольниками»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Изд.2-еМ.Глобус  2009 г.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Зманский Ю.Ф. «Воспитание детей здоровыми» М.1989г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Голицына Н.С., Шумова И.М. «Воспитание основ здорового образа жизни малышей»М.Издательство» Скрипторий»2003,2007г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eabc112ffb54b0c5f5c449f86d74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00042"/>
            <a:ext cx="81439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35719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-способствовать укреплению и охране здоровья детей;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-развитие интереса у детей к двигательной активности через использование нетрадиционного физкультурного оборудования;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- расширять знания родителей о физических навыках и умениях детей среднего возраста, о важности совместной двигательной активности с детьми, заинтересованность родителей в создании условий для здорового образа жизни в семье.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500414"/>
            <a:ext cx="5500725" cy="307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41434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ЗАДАЧИ ПРОЕКТА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-Оздоровительная </a:t>
            </a:r>
            <a:r>
              <a:rPr lang="ru-RU" sz="1800" dirty="0" smtClean="0">
                <a:solidFill>
                  <a:srgbClr val="FF0000"/>
                </a:solidFill>
              </a:rPr>
              <a:t>– охрана и укрепление здоровья, формирование и совершенствование умений и навыков в основных видах движений, активности в самостоятельной двигательной деятельности, формировании положительных эмоций.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-</a:t>
            </a:r>
            <a:r>
              <a:rPr lang="ru-RU" sz="1800" b="1" dirty="0" smtClean="0">
                <a:solidFill>
                  <a:srgbClr val="FF0000"/>
                </a:solidFill>
              </a:rPr>
              <a:t>Образовательная</a:t>
            </a:r>
            <a:r>
              <a:rPr lang="ru-RU" sz="1800" dirty="0" smtClean="0">
                <a:solidFill>
                  <a:srgbClr val="FF0000"/>
                </a:solidFill>
              </a:rPr>
              <a:t> – формирование культурно-гигиенических навыков, представлений о режиме, правильной осанке, освоение знаний о своем организме, здоровье, безопасности.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</a:rPr>
              <a:t>Воспитательная</a:t>
            </a:r>
            <a:r>
              <a:rPr lang="ru-RU" sz="1800" dirty="0" smtClean="0">
                <a:solidFill>
                  <a:srgbClr val="FF0000"/>
                </a:solidFill>
              </a:rPr>
              <a:t>- формирование нравственно-физических навыков,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выработка привычки к ежедневным занятиям физическими упражнениями.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500570"/>
            <a:ext cx="514353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214974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РАБОТА С ДЕТЬМИ</a:t>
            </a:r>
            <a:r>
              <a:rPr lang="ru-RU" sz="4400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-</a:t>
            </a:r>
            <a:r>
              <a:rPr lang="ru-RU" sz="1800" dirty="0" smtClean="0">
                <a:solidFill>
                  <a:srgbClr val="00B050"/>
                </a:solidFill>
              </a:rPr>
              <a:t>Ежедневная профилактическая гимнастика(дыхательная ,улучшение осанки, плоскостопия, зрения, развитие мелкой моторики);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-гимнастика пробуждения, дорожка «здоровья»,воздушное закаливание;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-беседы: «Чтоб здоровым быть всегда нужно заниматься»; «С утра до вечера»; «Витамины я люблю быть здоровым я хочу»;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-решение провокационных вопросов, проблемных ситуаций, заучивание поговорок, пословиц о здоровье;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-рассматривание иллюстраций , фотографий о здоровье;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-чтение художественной литературы К.Чуковский «Мойдодыр»,С.Михалков »Про девочку, которая плохо кушала» и др.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-использование игр, прибауток, потешек при умывании;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-выставка рисунков о спорте;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-пальчиковые игры, массаж рук «Строим дом»,игра имитация «Мы чистюли»,»Делай, как я»,с/р игра «Больница»,»Аптека»,д/и «Мяч в ворота»(на дыхание)д/и «Если хочешь быть здоров»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-физкультурное занятие «Мой веселый звонкий мяч»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071670" y="4019540"/>
            <a:ext cx="7498080" cy="56769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9" name="Picture 3" descr="C:\Users\Юлия\Desktop\IMG_20151026_145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3857652" cy="285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Юлия\Desktop\IMG_20151026_15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4035298" cy="271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Юлия\Desktop\IMG_20151026_150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385765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Юлия\Desktop\IMG_20151026_150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861048"/>
            <a:ext cx="378621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41159" y="214290"/>
            <a:ext cx="4074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Гимнастика после сна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Юлия\Desktop\работа\родительское собрание)\110NIKON\DSCN5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876"/>
            <a:ext cx="364447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Юлия\Desktop\работа\родительское собрание)\110NIKON\DSCN5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3643314"/>
            <a:ext cx="385765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84252" y="-1071594"/>
            <a:ext cx="297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Чистота-залог здоровья!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84252" y="571480"/>
            <a:ext cx="4702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Чистота-залог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здоровья!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42873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От простой воды и мыла у микробов тают силы!»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Юлия\Desktop\работа\родительское собрание)\110NIKON\DSCN5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4191624" cy="345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Юлия\Desktop\0_87d7e_534f8ad9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14687"/>
            <a:ext cx="3076566" cy="25003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86050" y="571480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Правильно питайся!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071670" y="357166"/>
            <a:ext cx="749808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Дыхательная гимнастика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43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8" name="Picture 5" descr="C:\Users\Юлия\Desktop\IMG_20151102_102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89648"/>
            <a:ext cx="345638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5" descr="C:\Users\Юлия\Desktop\работа\фотки\средняя)\IMG_20151029_091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61048"/>
            <a:ext cx="371876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7" descr="C:\Users\Юлия\Desktop\IMG_20151102_101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071546"/>
            <a:ext cx="24482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429124" y="1071546"/>
            <a:ext cx="37147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accent6"/>
                </a:solidFill>
                <a:latin typeface="Comic Sans MS" pitchFamily="66" charset="0"/>
              </a:rPr>
              <a:t>Комплексы дыхательной гимнастики способствуют выработке правильного дыхания, предупреждению простудных заболеваний</a:t>
            </a:r>
            <a:endParaRPr lang="ru-RU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968</TotalTime>
  <Words>725</Words>
  <Application>Microsoft Office PowerPoint</Application>
  <PresentationFormat>Экран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                </vt:lpstr>
      <vt:lpstr>Слайд 2</vt:lpstr>
      <vt:lpstr>ЦЕЛЬ ПРОЕКТА:</vt:lpstr>
      <vt:lpstr>ЗАДАЧИ ПРОЕКТА:</vt:lpstr>
      <vt:lpstr>РАБОТА С ДЕТЬМИ: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Больше двигайтесь!</vt:lpstr>
      <vt:lpstr>Утренняя гимнастика </vt:lpstr>
      <vt:lpstr>Спортивные праздники</vt:lpstr>
      <vt:lpstr>Слайд 16</vt:lpstr>
      <vt:lpstr>РАБОТА С РОДИТЕЛЯМИ</vt:lpstr>
      <vt:lpstr>Слайд 18</vt:lpstr>
      <vt:lpstr>Слайд 19</vt:lpstr>
      <vt:lpstr>Слайд 20</vt:lpstr>
      <vt:lpstr>Слайд 21</vt:lpstr>
      <vt:lpstr>Результаты проектной деятельности:</vt:lpstr>
      <vt:lpstr>ЛИТЕРАТУРА: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П Р О Е К Т </dc:title>
  <dc:creator>Катя</dc:creator>
  <cp:lastModifiedBy>user</cp:lastModifiedBy>
  <cp:revision>102</cp:revision>
  <dcterms:created xsi:type="dcterms:W3CDTF">2014-07-25T07:52:44Z</dcterms:created>
  <dcterms:modified xsi:type="dcterms:W3CDTF">2017-02-08T17:48:53Z</dcterms:modified>
</cp:coreProperties>
</file>